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6"/>
    <p:restoredTop sz="97010"/>
  </p:normalViewPr>
  <p:slideViewPr>
    <p:cSldViewPr snapToObjects="1" showGuides="1">
      <p:cViewPr varScale="1">
        <p:scale>
          <a:sx n="38" d="100"/>
          <a:sy n="38" d="100"/>
        </p:scale>
        <p:origin x="2436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9B0F-E5EB-6743-B0CD-0260C316A0C6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E252-D5B2-A446-B69B-255FAFC89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5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9B0F-E5EB-6743-B0CD-0260C316A0C6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E252-D5B2-A446-B69B-255FAFC89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0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9B0F-E5EB-6743-B0CD-0260C316A0C6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E252-D5B2-A446-B69B-255FAFC89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26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9B0F-E5EB-6743-B0CD-0260C316A0C6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E252-D5B2-A446-B69B-255FAFC89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32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9B0F-E5EB-6743-B0CD-0260C316A0C6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E252-D5B2-A446-B69B-255FAFC89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55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9B0F-E5EB-6743-B0CD-0260C316A0C6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E252-D5B2-A446-B69B-255FAFC89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20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9B0F-E5EB-6743-B0CD-0260C316A0C6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E252-D5B2-A446-B69B-255FAFC89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62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9B0F-E5EB-6743-B0CD-0260C316A0C6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E252-D5B2-A446-B69B-255FAFC89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09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9B0F-E5EB-6743-B0CD-0260C316A0C6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E252-D5B2-A446-B69B-255FAFC89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9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9B0F-E5EB-6743-B0CD-0260C316A0C6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E252-D5B2-A446-B69B-255FAFC89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72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9B0F-E5EB-6743-B0CD-0260C316A0C6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E252-D5B2-A446-B69B-255FAFC89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80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C9B0F-E5EB-6743-B0CD-0260C316A0C6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2E252-D5B2-A446-B69B-255FAFC89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0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iralarc92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6F0DF01-AE13-124D-8510-B661585B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16" y="1856656"/>
            <a:ext cx="6483791" cy="429551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31B1B715-3F07-B446-9623-507B65FDB3A0}"/>
              </a:ext>
            </a:extLst>
          </p:cNvPr>
          <p:cNvSpPr txBox="1"/>
          <p:nvPr/>
        </p:nvSpPr>
        <p:spPr>
          <a:xfrm>
            <a:off x="175316" y="1867520"/>
            <a:ext cx="6475775" cy="429551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625584-B049-8640-961A-F55BC41E3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6" y="203539"/>
            <a:ext cx="1444494" cy="136508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94757F14-8A7F-1349-83AC-D61B432FBCE7}"/>
              </a:ext>
            </a:extLst>
          </p:cNvPr>
          <p:cNvSpPr txBox="1"/>
          <p:nvPr/>
        </p:nvSpPr>
        <p:spPr>
          <a:xfrm>
            <a:off x="1628799" y="296287"/>
            <a:ext cx="3577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 Comité Département 92</a:t>
            </a:r>
          </a:p>
          <a:p>
            <a:pPr algn="ctr"/>
            <a:r>
              <a:rPr lang="fr-FR" sz="2400" dirty="0"/>
              <a:t>de Tir à l’Arc</a:t>
            </a:r>
          </a:p>
          <a:p>
            <a:pPr algn="ctr"/>
            <a:r>
              <a:rPr lang="fr-FR" sz="2400" dirty="0"/>
              <a:t>organise :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E90062D-B7ED-DE4A-BEB8-09415DFAFC07}"/>
              </a:ext>
            </a:extLst>
          </p:cNvPr>
          <p:cNvSpPr txBox="1"/>
          <p:nvPr/>
        </p:nvSpPr>
        <p:spPr>
          <a:xfrm>
            <a:off x="183332" y="9315871"/>
            <a:ext cx="655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Toutes les informations et réservations</a:t>
            </a:r>
          </a:p>
          <a:p>
            <a:pPr algn="ctr"/>
            <a:r>
              <a:rPr lang="fr-FR" sz="1200" dirty="0">
                <a:hlinkClick r:id="rId4"/>
              </a:rPr>
              <a:t>https://www.tiralarc92.com</a:t>
            </a:r>
            <a:r>
              <a:rPr lang="fr-FR" sz="1200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0B72A0E-B971-E648-AF42-0A7D12C8FB2A}"/>
              </a:ext>
            </a:extLst>
          </p:cNvPr>
          <p:cNvSpPr txBox="1"/>
          <p:nvPr/>
        </p:nvSpPr>
        <p:spPr>
          <a:xfrm>
            <a:off x="692696" y="6465168"/>
            <a:ext cx="5506261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28 mars 2020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Journée complète</a:t>
            </a:r>
          </a:p>
          <a:p>
            <a:pPr algn="ctr"/>
            <a:r>
              <a:rPr lang="fr-FR" sz="2000" dirty="0"/>
              <a:t>Encadrée par Jean-Michel </a:t>
            </a:r>
            <a:r>
              <a:rPr lang="fr-FR" sz="2000" dirty="0" err="1"/>
              <a:t>Benazeraf</a:t>
            </a:r>
            <a:endParaRPr lang="fr-FR" sz="2000" dirty="0"/>
          </a:p>
          <a:p>
            <a:pPr algn="ctr"/>
            <a:r>
              <a:rPr lang="fr-FR" sz="2000" dirty="0"/>
              <a:t>Au </a:t>
            </a:r>
            <a:r>
              <a:rPr lang="fr-FR" sz="2000" dirty="0">
                <a:solidFill>
                  <a:srgbClr val="282828"/>
                </a:solidFill>
                <a:latin typeface="Arial" panose="020B0604020202020204" pitchFamily="34" charset="0"/>
              </a:rPr>
              <a:t>jardin d’arc</a:t>
            </a:r>
            <a:r>
              <a:rPr lang="fr-FR" sz="2000" dirty="0"/>
              <a:t> des Archers du Phénix</a:t>
            </a:r>
          </a:p>
          <a:p>
            <a:pPr algn="ctr"/>
            <a:r>
              <a:rPr lang="fr-FR" dirty="0"/>
              <a:t>À </a:t>
            </a:r>
            <a:r>
              <a:rPr lang="fr-FR" sz="2000" dirty="0"/>
              <a:t>Chatenay-Malabry</a:t>
            </a:r>
            <a:endParaRPr lang="fr-FR" sz="1400" dirty="0"/>
          </a:p>
          <a:p>
            <a:pPr algn="ctr"/>
            <a:r>
              <a:rPr lang="fr-FR" sz="1400" dirty="0"/>
              <a:t>Ouvert à toutes et tous, débutants ou confirmés (8 places max.)</a:t>
            </a:r>
          </a:p>
          <a:p>
            <a:pPr algn="ctr"/>
            <a:r>
              <a:rPr lang="fr-FR" sz="1400" dirty="0"/>
              <a:t>Participation : 50€ </a:t>
            </a:r>
            <a:r>
              <a:rPr lang="fr-FR" sz="1100" dirty="0"/>
              <a:t>(matériel pouvant être prêté sur demande</a:t>
            </a:r>
          </a:p>
          <a:p>
            <a:pPr algn="ctr"/>
            <a:r>
              <a:rPr lang="fr-FR" sz="1100" dirty="0"/>
              <a:t>Aide du département 20€ par archer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0366D21-50CE-7C45-ABA5-945474AD1475}"/>
              </a:ext>
            </a:extLst>
          </p:cNvPr>
          <p:cNvSpPr txBox="1"/>
          <p:nvPr/>
        </p:nvSpPr>
        <p:spPr>
          <a:xfrm>
            <a:off x="206909" y="1856656"/>
            <a:ext cx="6452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Stage découverte</a:t>
            </a:r>
          </a:p>
          <a:p>
            <a:pPr algn="ctr"/>
            <a:r>
              <a:rPr lang="fr-FR" sz="48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Tir instinctif *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42886B-B673-6D42-A23B-B1A0BB759452}"/>
              </a:ext>
            </a:extLst>
          </p:cNvPr>
          <p:cNvSpPr txBox="1"/>
          <p:nvPr/>
        </p:nvSpPr>
        <p:spPr>
          <a:xfrm>
            <a:off x="5157192" y="6147519"/>
            <a:ext cx="1493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* </a:t>
            </a:r>
            <a:r>
              <a:rPr lang="fr-FR" sz="800" dirty="0"/>
              <a:t>Méthode Jean-Marie Coche</a:t>
            </a:r>
            <a:endParaRPr lang="fr-FR" sz="1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DB2BA81-74CE-DF4A-AD94-A3F216DB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597" y="199964"/>
            <a:ext cx="1444494" cy="13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395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82</Words>
  <Application>Microsoft Office PowerPoint</Application>
  <PresentationFormat>Format A4 (210 x 297 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Phosphate Inline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Lancelot</dc:creator>
  <cp:lastModifiedBy>nadine toureille</cp:lastModifiedBy>
  <cp:revision>26</cp:revision>
  <dcterms:created xsi:type="dcterms:W3CDTF">2019-11-15T17:29:31Z</dcterms:created>
  <dcterms:modified xsi:type="dcterms:W3CDTF">2019-12-08T15:55:47Z</dcterms:modified>
</cp:coreProperties>
</file>